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gif>
</file>

<file path=ppt/media/image2.gif>
</file>

<file path=ppt/media/image3.gif>
</file>

<file path=ppt/media/image4.gif>
</file>

<file path=ppt/media/image5.gif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gif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gif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gif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gif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gif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91440"/>
            <a:ext cx="86868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800"/>
            </a:pPr>
            <a:r>
              <a:t>Hans Grumbach was a mild blue-eyed German, smooth-faced, ruddy-cheeked, white-haired,</a:t>
            </a:r>
          </a:p>
          <a:p>
            <a:pPr>
              <a:defRPr sz="1800"/>
            </a:pPr>
            <a:r>
              <a:t>a brown button of a nose. He drank his beer with the best of them, but it never got so far as</a:t>
            </a:r>
          </a:p>
          <a:p>
            <a:pPr>
              <a:defRPr sz="1800"/>
            </a:pPr>
            <a:r>
              <a:t>nose save from the outside. His suit was tight-fitting,</a:t>
            </a:r>
          </a:p>
        </p:txBody>
      </p:sp>
      <p:pic>
        <p:nvPicPr>
          <p:cNvPr id="3" name="Picture 2" descr="The Goose Girl.5_scene_0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2057400"/>
            <a:ext cx="4572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4800600"/>
            <a:ext cx="86868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800"/>
            </a:pPr>
            <a:r>
              <a:t>"That was his excellency, Herr Carmichael, the American consul."</a:t>
            </a:r>
          </a:p>
        </p:txBody>
      </p:sp>
      <p:pic>
        <p:nvPicPr>
          <p:cNvPr id="3" name="Picture 2" descr="The Goose Girl.5_scene_1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91440"/>
            <a:ext cx="4572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4800600"/>
            <a:ext cx="86868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800"/>
            </a:pPr>
            <a:r>
              <a:t>Grumbach liked the consul's smile. More than that, he recognized instantly that this</a:t>
            </a:r>
          </a:p>
          <a:p>
            <a:pPr>
              <a:defRPr sz="1800"/>
            </a:pPr>
            <a:r>
              <a:t>young man was a gentleman. The inherent respect for caste had not been beaten out of</a:t>
            </a:r>
          </a:p>
          <a:p>
            <a:pPr>
              <a:defRPr sz="1800"/>
            </a:pPr>
            <a:r>
              <a:t>blood.</a:t>
            </a:r>
          </a:p>
        </p:txBody>
      </p:sp>
      <p:pic>
        <p:nvPicPr>
          <p:cNvPr id="3" name="Picture 2" descr="The Goose Girl.5_scene_2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91440"/>
            <a:ext cx="4572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0"/>
            <a:ext cx="41148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800"/>
            </a:pPr>
            <a:r>
              <a:t>Carmichael took the papers, frowning</a:t>
            </a:r>
          </a:p>
          <a:p>
            <a:pPr>
              <a:defRPr sz="1800"/>
            </a:pPr>
            <a:r>
              <a:t>Grumbach laid his derby on his knees. The</a:t>
            </a:r>
          </a:p>
          <a:p>
            <a:pPr>
              <a:defRPr sz="1800"/>
            </a:pPr>
            <a:r>
              <a:t>went over the papers and handed them to</a:t>
            </a:r>
          </a:p>
          <a:p>
            <a:pPr>
              <a:defRPr sz="1800"/>
            </a:pPr>
            <a:r>
              <a:t>owner.</a:t>
            </a:r>
          </a:p>
        </p:txBody>
      </p:sp>
      <p:pic>
        <p:nvPicPr>
          <p:cNvPr id="3" name="Picture 2" descr="The Goose Girl.5_scene_2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4840" y="914400"/>
            <a:ext cx="4572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0"/>
            <a:ext cx="41148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800"/>
            </a:pPr>
            <a:r>
              <a:t>"But there's one thing, my boy," said</a:t>
            </a:r>
          </a:p>
          <a:p>
            <a:pPr>
              <a:defRPr sz="1800"/>
            </a:pPr>
            <a:r>
              <a:t>Carmichael.</a:t>
            </a:r>
          </a:p>
        </p:txBody>
      </p:sp>
      <p:pic>
        <p:nvPicPr>
          <p:cNvPr id="3" name="Picture 2" descr="The Goose Girl.5_scene_4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4840" y="914400"/>
            <a:ext cx="4572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228600" y="4800600"/>
            <a:ext cx="86868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800"/>
            </a:pPr>
            <a:r>
              <a:t>"So she is gentle and beautiful? Why not? _Ach_! You should have seen her mother. She was</a:t>
            </a:r>
          </a:p>
          <a:p>
            <a:pPr>
              <a:defRPr sz="1800"/>
            </a:pPr>
            <a:r>
              <a:t>most beautiful woman in all Germany, and she sang like one of those Italian nightingales"</a:t>
            </a:r>
          </a:p>
        </p:txBody>
      </p:sp>
      <p:pic>
        <p:nvPicPr>
          <p:cNvPr id="3" name="Picture 2" descr="The Goose Girl.5_scene_5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91440"/>
            <a:ext cx="4572000" cy="4572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